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Open Sans" panose="020B0604020202020204" charset="0"/>
      <p:regular r:id="rId13"/>
      <p:bold r:id="rId14"/>
      <p:italic r:id="rId15"/>
      <p:boldItalic r:id="rId16"/>
    </p:embeddedFont>
    <p:embeddedFont>
      <p:font typeface="Lustria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xzho1OMwfV6MknVWDhwW54ya6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Open San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body" idx="1"/>
          </p:nvPr>
        </p:nvSpPr>
        <p:spPr>
          <a:xfrm rot="5400000">
            <a:off x="4228223" y="-1234463"/>
            <a:ext cx="3636088" cy="10691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 rot="5400000">
            <a:off x="7924365" y="2315930"/>
            <a:ext cx="4984956" cy="2349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1"/>
          </p:nvPr>
        </p:nvSpPr>
        <p:spPr>
          <a:xfrm rot="5400000">
            <a:off x="2547783" y="-711610"/>
            <a:ext cx="4984956" cy="840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2"/>
          <p:cNvSpPr txBox="1"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body" idx="1"/>
          </p:nvPr>
        </p:nvSpPr>
        <p:spPr>
          <a:xfrm>
            <a:off x="715383" y="2128684"/>
            <a:ext cx="5304417" cy="3844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2"/>
          </p:nvPr>
        </p:nvSpPr>
        <p:spPr>
          <a:xfrm>
            <a:off x="6172200" y="2128684"/>
            <a:ext cx="5219700" cy="3844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"/>
          <p:cNvSpPr txBox="1"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2"/>
          </p:nvPr>
        </p:nvSpPr>
        <p:spPr>
          <a:xfrm>
            <a:off x="715384" y="2505075"/>
            <a:ext cx="5282192" cy="3423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23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7"/>
          <p:cNvSpPr txBox="1"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body" idx="2"/>
          </p:nvPr>
        </p:nvSpPr>
        <p:spPr>
          <a:xfrm>
            <a:off x="688258" y="2315497"/>
            <a:ext cx="4093599" cy="3553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>
            <a:spLocks noGrp="1"/>
          </p:cNvSpPr>
          <p:nvPr>
            <p:ph type="pic" idx="2"/>
          </p:nvPr>
        </p:nvSpPr>
        <p:spPr>
          <a:xfrm>
            <a:off x="5183188" y="1066800"/>
            <a:ext cx="6172200" cy="4794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body" idx="1"/>
          </p:nvPr>
        </p:nvSpPr>
        <p:spPr>
          <a:xfrm>
            <a:off x="683342" y="2552700"/>
            <a:ext cx="4103431" cy="331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  <a:defRPr sz="4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" name="Google Shape;11;p10"/>
          <p:cNvCxnSpPr/>
          <p:nvPr/>
        </p:nvCxnSpPr>
        <p:spPr>
          <a:xfrm>
            <a:off x="800100" y="723900"/>
            <a:ext cx="10591800" cy="0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" name="Google Shape;12;p10"/>
          <p:cNvCxnSpPr/>
          <p:nvPr/>
        </p:nvCxnSpPr>
        <p:spPr>
          <a:xfrm>
            <a:off x="800100" y="6142781"/>
            <a:ext cx="105918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699461" y="1391915"/>
            <a:ext cx="5828114" cy="493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Open Sans"/>
              <a:buNone/>
            </a:pPr>
            <a:r>
              <a:rPr lang="en-US"/>
              <a:t>ЗАЩИТА ПРОЕКТА PYGAME «НОВЕЛЛА-КВЕСТ «СКАЗ О СИНЕМ КОТЕ»»</a:t>
            </a:r>
            <a:endParaRPr/>
          </a:p>
        </p:txBody>
      </p:sp>
      <p:sp>
        <p:nvSpPr>
          <p:cNvPr id="88" name="Google Shape;88;p1"/>
          <p:cNvSpPr txBox="1">
            <a:spLocks noGrp="1"/>
          </p:cNvSpPr>
          <p:nvPr>
            <p:ph type="subTitle" idx="1"/>
          </p:nvPr>
        </p:nvSpPr>
        <p:spPr>
          <a:xfrm>
            <a:off x="2625053" y="355480"/>
            <a:ext cx="7404517" cy="68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b="1"/>
              <a:t>Проект «Яндекс. Лицей», г. Москва, Школа ГБОУ 185</a:t>
            </a:r>
            <a:r>
              <a:rPr lang="en-US"/>
              <a:t> </a:t>
            </a:r>
            <a:endParaRPr/>
          </a:p>
        </p:txBody>
      </p:sp>
      <p:cxnSp>
        <p:nvCxnSpPr>
          <p:cNvPr id="89" name="Google Shape;89;p1"/>
          <p:cNvCxnSpPr/>
          <p:nvPr/>
        </p:nvCxnSpPr>
        <p:spPr>
          <a:xfrm rot="10800000">
            <a:off x="7315200" y="1733549"/>
            <a:ext cx="0" cy="3390901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0" name="Google Shape;90;p1"/>
          <p:cNvSpPr txBox="1"/>
          <p:nvPr/>
        </p:nvSpPr>
        <p:spPr>
          <a:xfrm>
            <a:off x="7714891" y="3171646"/>
            <a:ext cx="4109047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Авторы: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Сарпинская Анастасия</a:t>
            </a:r>
            <a:endParaRPr sz="2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Гузь Елизавета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7815533" y="4825042"/>
            <a:ext cx="4152181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Руководитель: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Галганова Дарья Анатольевн</a:t>
            </a:r>
            <a:r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</a:t>
            </a: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-1544128" y="6320287"/>
            <a:ext cx="27432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Добавить дополнительные мини-игры</a:t>
            </a:r>
          </a:p>
          <a:p>
            <a:r>
              <a:rPr lang="ru-RU" dirty="0" smtClean="0"/>
              <a:t>Подключить «</a:t>
            </a:r>
            <a:r>
              <a:rPr lang="en-US" dirty="0" smtClean="0"/>
              <a:t>catch_the_rat.py</a:t>
            </a:r>
            <a:r>
              <a:rPr lang="ru-RU" dirty="0" smtClean="0"/>
              <a:t>» к основной игре</a:t>
            </a:r>
          </a:p>
          <a:p>
            <a:r>
              <a:rPr lang="ru-RU" dirty="0" smtClean="0"/>
              <a:t>Добавить спрайты эмоций персонажей</a:t>
            </a:r>
          </a:p>
          <a:p>
            <a:r>
              <a:rPr lang="ru-RU" dirty="0" smtClean="0"/>
              <a:t>Продолжить саму историю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8955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6377111" y="909638"/>
            <a:ext cx="5014789" cy="1318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</a:pPr>
            <a:r>
              <a:rPr lang="en-US"/>
              <a:t>ОСНОВНАЯ ИДЕЯ</a:t>
            </a:r>
            <a:endParaRPr/>
          </a:p>
        </p:txBody>
      </p:sp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0100" y="940556"/>
            <a:ext cx="4976888" cy="49768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"/>
          <p:cNvCxnSpPr/>
          <p:nvPr/>
        </p:nvCxnSpPr>
        <p:spPr>
          <a:xfrm>
            <a:off x="6515100" y="723900"/>
            <a:ext cx="1600200" cy="0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6415014" y="2276474"/>
            <a:ext cx="5014790" cy="3885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dirty="0" err="1" smtClean="0"/>
              <a:t>Созда</a:t>
            </a:r>
            <a:r>
              <a:rPr lang="ru-RU" sz="2400" dirty="0" err="1" smtClean="0"/>
              <a:t>ние</a:t>
            </a:r>
            <a:r>
              <a:rPr lang="en-US" sz="2400" dirty="0" smtClean="0"/>
              <a:t> </a:t>
            </a:r>
            <a:r>
              <a:rPr lang="en-US" sz="2400" dirty="0" err="1" smtClean="0"/>
              <a:t>нелинейн</a:t>
            </a:r>
            <a:r>
              <a:rPr lang="ru-RU" sz="2400" dirty="0" smtClean="0"/>
              <a:t>ой</a:t>
            </a:r>
            <a:r>
              <a:rPr lang="en-US" sz="2400" dirty="0" smtClean="0"/>
              <a:t> </a:t>
            </a:r>
            <a:r>
              <a:rPr lang="en-US" sz="2400" dirty="0" err="1" smtClean="0"/>
              <a:t>визуальн</a:t>
            </a:r>
            <a:r>
              <a:rPr lang="ru-RU" sz="2400" dirty="0" smtClean="0"/>
              <a:t>ой</a:t>
            </a:r>
            <a:r>
              <a:rPr lang="en-US" sz="2400" dirty="0" smtClean="0"/>
              <a:t> </a:t>
            </a:r>
            <a:r>
              <a:rPr lang="en-US" sz="2400" dirty="0" err="1" smtClean="0"/>
              <a:t>новелл</a:t>
            </a:r>
            <a:r>
              <a:rPr lang="ru-RU" sz="2400" dirty="0" smtClean="0"/>
              <a:t>ы</a:t>
            </a:r>
            <a:r>
              <a:rPr lang="en-US" sz="2400" dirty="0" smtClean="0"/>
              <a:t> </a:t>
            </a:r>
            <a:r>
              <a:rPr lang="en-US" sz="2400" dirty="0"/>
              <a:t>с </a:t>
            </a:r>
            <a:r>
              <a:rPr lang="en-US" sz="2400" dirty="0" err="1" smtClean="0"/>
              <a:t>мини</a:t>
            </a:r>
            <a:r>
              <a:rPr lang="ru-RU" sz="2400" dirty="0"/>
              <a:t>-</a:t>
            </a:r>
            <a:r>
              <a:rPr lang="en-US" sz="2400" dirty="0" err="1" smtClean="0"/>
              <a:t>играми</a:t>
            </a:r>
            <a:r>
              <a:rPr lang="en-US" sz="2400" dirty="0"/>
              <a:t>, </a:t>
            </a:r>
            <a:r>
              <a:rPr lang="en-US" sz="2400" dirty="0" err="1"/>
              <a:t>где</a:t>
            </a:r>
            <a:r>
              <a:rPr lang="en-US" sz="2400" dirty="0"/>
              <a:t> </a:t>
            </a:r>
            <a:r>
              <a:rPr lang="en-US" sz="2400" dirty="0" err="1"/>
              <a:t>игрок</a:t>
            </a:r>
            <a:r>
              <a:rPr lang="en-US" sz="2400" dirty="0"/>
              <a:t> </a:t>
            </a:r>
            <a:r>
              <a:rPr lang="en-US" sz="2400" dirty="0" err="1"/>
              <a:t>сможет</a:t>
            </a:r>
            <a:r>
              <a:rPr lang="en-US" sz="2400" dirty="0"/>
              <a:t> </a:t>
            </a:r>
            <a:r>
              <a:rPr lang="en-US" sz="2400" dirty="0" err="1"/>
              <a:t>сам</a:t>
            </a:r>
            <a:r>
              <a:rPr lang="en-US" sz="2400" dirty="0"/>
              <a:t> </a:t>
            </a:r>
            <a:r>
              <a:rPr lang="en-US" sz="2400" dirty="0" err="1"/>
              <a:t>решать</a:t>
            </a:r>
            <a:r>
              <a:rPr lang="en-US" sz="2400" dirty="0"/>
              <a:t> </a:t>
            </a:r>
            <a:r>
              <a:rPr lang="en-US" sz="2400" dirty="0" err="1"/>
              <a:t>судьбу</a:t>
            </a:r>
            <a:r>
              <a:rPr lang="en-US" sz="2400" dirty="0"/>
              <a:t> </a:t>
            </a:r>
            <a:r>
              <a:rPr lang="en-US" sz="2400" dirty="0" err="1" smtClean="0"/>
              <a:t>героя</a:t>
            </a:r>
            <a:r>
              <a:rPr lang="ru-RU" sz="2400" dirty="0" smtClean="0"/>
              <a:t>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3"/>
          <p:cNvCxnSpPr/>
          <p:nvPr/>
        </p:nvCxnSpPr>
        <p:spPr>
          <a:xfrm>
            <a:off x="800100" y="723900"/>
            <a:ext cx="10591800" cy="0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7" name="Google Shape;107;p3"/>
          <p:cNvCxnSpPr/>
          <p:nvPr/>
        </p:nvCxnSpPr>
        <p:spPr>
          <a:xfrm>
            <a:off x="800100" y="6142781"/>
            <a:ext cx="105918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8" name="Google Shape;108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774765" y="374377"/>
            <a:ext cx="6053947" cy="13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60"/>
              <a:buFont typeface="Open Sans"/>
              <a:buNone/>
            </a:pPr>
            <a:r>
              <a:rPr lang="en-US" sz="4860"/>
              <a:t>ПОХОЖИЕ ПРОЕКТЫ</a:t>
            </a:r>
            <a:endParaRPr/>
          </a:p>
        </p:txBody>
      </p:sp>
      <p:cxnSp>
        <p:nvCxnSpPr>
          <p:cNvPr id="110" name="Google Shape;110;p3"/>
          <p:cNvCxnSpPr/>
          <p:nvPr/>
        </p:nvCxnSpPr>
        <p:spPr>
          <a:xfrm>
            <a:off x="800100" y="723900"/>
            <a:ext cx="5715000" cy="0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1" name="Google Shape;111;p3"/>
          <p:cNvCxnSpPr/>
          <p:nvPr/>
        </p:nvCxnSpPr>
        <p:spPr>
          <a:xfrm>
            <a:off x="800100" y="6129337"/>
            <a:ext cx="5715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l="6978" r="13021"/>
          <a:stretch/>
        </p:blipFill>
        <p:spPr>
          <a:xfrm>
            <a:off x="6150634" y="2365075"/>
            <a:ext cx="5768197" cy="34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" descr="Изображение выглядит как игрушка, кукла, фотография, сидит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0627" y="2858758"/>
            <a:ext cx="5791198" cy="3426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6540000">
            <a:off x="8228074" y="-354602"/>
            <a:ext cx="2539682" cy="341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6738577" y="909637"/>
            <a:ext cx="6042299" cy="1362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</a:pPr>
            <a:r>
              <a:rPr lang="en-US"/>
              <a:t>И КАК ЭТО СДЕЛАТЬ?</a:t>
            </a:r>
            <a:endParaRPr/>
          </a:p>
        </p:txBody>
      </p:sp>
      <p:cxnSp>
        <p:nvCxnSpPr>
          <p:cNvPr id="121" name="Google Shape;121;p4"/>
          <p:cNvCxnSpPr/>
          <p:nvPr/>
        </p:nvCxnSpPr>
        <p:spPr>
          <a:xfrm>
            <a:off x="800100" y="723900"/>
            <a:ext cx="10591800" cy="0"/>
          </a:xfrm>
          <a:prstGeom prst="straightConnector1">
            <a:avLst/>
          </a:prstGeom>
          <a:noFill/>
          <a:ln w="444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2" name="Google Shape;122;p4"/>
          <p:cNvPicPr preferRelativeResize="0"/>
          <p:nvPr/>
        </p:nvPicPr>
        <p:blipFill rotWithShape="1">
          <a:blip r:embed="rId3">
            <a:alphaModFix/>
          </a:blip>
          <a:srcRect l="31544" r="28560" b="1"/>
          <a:stretch/>
        </p:blipFill>
        <p:spPr>
          <a:xfrm>
            <a:off x="1210640" y="912718"/>
            <a:ext cx="3446831" cy="489285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4"/>
          <p:cNvSpPr txBox="1">
            <a:spLocks noGrp="1"/>
          </p:cNvSpPr>
          <p:nvPr>
            <p:ph type="body" idx="1"/>
          </p:nvPr>
        </p:nvSpPr>
        <p:spPr>
          <a:xfrm>
            <a:off x="5387106" y="1888285"/>
            <a:ext cx="6042299" cy="3553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>
                <a:latin typeface="Open Sans"/>
                <a:ea typeface="Open Sans"/>
                <a:cs typeface="Open Sans"/>
                <a:sym typeface="Open Sans"/>
              </a:rPr>
              <a:t>Движок Ren'Py, написанный на Python: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Open Sans"/>
                <a:ea typeface="Open Sans"/>
                <a:cs typeface="Open Sans"/>
                <a:sym typeface="Open Sans"/>
              </a:rPr>
              <a:t>Просто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Open Sans"/>
                <a:ea typeface="Open Sans"/>
                <a:cs typeface="Open Sans"/>
                <a:sym typeface="Open Sans"/>
              </a:rPr>
              <a:t>Есть много туториалов на русском 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Open Sans"/>
                <a:ea typeface="Open Sans"/>
                <a:cs typeface="Open Sans"/>
                <a:sym typeface="Open Sans"/>
              </a:rPr>
              <a:t>Понятный интерфейс</a:t>
            </a:r>
            <a:endParaRPr/>
          </a:p>
        </p:txBody>
      </p:sp>
      <p:cxnSp>
        <p:nvCxnSpPr>
          <p:cNvPr id="124" name="Google Shape;124;p4"/>
          <p:cNvCxnSpPr/>
          <p:nvPr/>
        </p:nvCxnSpPr>
        <p:spPr>
          <a:xfrm>
            <a:off x="800100" y="6142781"/>
            <a:ext cx="105918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5" name="Google Shape;125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220000">
            <a:off x="8593027" y="4171990"/>
            <a:ext cx="2539682" cy="2539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00" y="124238"/>
            <a:ext cx="11200000" cy="66095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76" y="129000"/>
            <a:ext cx="11219047" cy="6600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4" y="133762"/>
            <a:ext cx="11228571" cy="65904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8" descr="Изображение выглядит как стол, сидит, прилавок, кухня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 r="130" b="4408"/>
          <a:stretch/>
        </p:blipFill>
        <p:spPr>
          <a:xfrm>
            <a:off x="612475" y="616267"/>
            <a:ext cx="10967062" cy="5913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62" y="124238"/>
            <a:ext cx="11190476" cy="66095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99</Words>
  <Application>Microsoft Office PowerPoint</Application>
  <PresentationFormat>Широкоэкранный</PresentationFormat>
  <Paragraphs>22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Open Sans</vt:lpstr>
      <vt:lpstr>Arial</vt:lpstr>
      <vt:lpstr>Lustria</vt:lpstr>
      <vt:lpstr>Times New Roman</vt:lpstr>
      <vt:lpstr>ChronicleVTI</vt:lpstr>
      <vt:lpstr>ЗАЩИТА ПРОЕКТА PYGAME «НОВЕЛЛА-КВЕСТ «СКАЗ О СИНЕМ КОТЕ»»</vt:lpstr>
      <vt:lpstr>ОСНОВНАЯ ИДЕЯ</vt:lpstr>
      <vt:lpstr>ПОХОЖИЕ ПРОЕКТЫ</vt:lpstr>
      <vt:lpstr>И КАК ЭТО СДЕЛАТЬ?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Планы на будущее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ПРОЕКТА PYGAME «НОВЕЛЛА-КВЕСТ «СКАЗ О СИНЕМ КОТЕ»»</dc:title>
  <cp:lastModifiedBy>User</cp:lastModifiedBy>
  <cp:revision>2</cp:revision>
  <dcterms:created xsi:type="dcterms:W3CDTF">2021-01-14T16:30:08Z</dcterms:created>
  <dcterms:modified xsi:type="dcterms:W3CDTF">2021-01-15T10:10:52Z</dcterms:modified>
</cp:coreProperties>
</file>